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2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23.png"/><Relationship Id="rId18" Type="http://schemas.openxmlformats.org/officeDocument/2006/relationships/image" Target="../media/image28.png"/><Relationship Id="rId3" Type="http://schemas.openxmlformats.org/officeDocument/2006/relationships/image" Target="../media/image22.png"/><Relationship Id="rId21" Type="http://schemas.openxmlformats.org/officeDocument/2006/relationships/image" Target="../media/image3.png"/><Relationship Id="rId7" Type="http://schemas.openxmlformats.org/officeDocument/2006/relationships/image" Target="../media/image17.png"/><Relationship Id="rId12" Type="http://schemas.openxmlformats.org/officeDocument/2006/relationships/image" Target="../media/image11.png"/><Relationship Id="rId17" Type="http://schemas.openxmlformats.org/officeDocument/2006/relationships/image" Target="../media/image27.png"/><Relationship Id="rId2" Type="http://schemas.openxmlformats.org/officeDocument/2006/relationships/image" Target="../media/image5.png"/><Relationship Id="rId16" Type="http://schemas.openxmlformats.org/officeDocument/2006/relationships/image" Target="../media/image26.png"/><Relationship Id="rId20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5" Type="http://schemas.openxmlformats.org/officeDocument/2006/relationships/image" Target="../media/image25.png"/><Relationship Id="rId10" Type="http://schemas.openxmlformats.org/officeDocument/2006/relationships/image" Target="../media/image2.png"/><Relationship Id="rId19" Type="http://schemas.openxmlformats.org/officeDocument/2006/relationships/image" Target="../media/image29.png"/><Relationship Id="rId4" Type="http://schemas.openxmlformats.org/officeDocument/2006/relationships/image" Target="../media/image8.png"/><Relationship Id="rId9" Type="http://schemas.openxmlformats.org/officeDocument/2006/relationships/image" Target="../media/image1.png"/><Relationship Id="rId1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12" Type="http://schemas.openxmlformats.org/officeDocument/2006/relationships/image" Target="../media/image4.png"/><Relationship Id="rId17" Type="http://schemas.openxmlformats.org/officeDocument/2006/relationships/image" Target="../media/image34.png"/><Relationship Id="rId2" Type="http://schemas.openxmlformats.org/officeDocument/2006/relationships/image" Target="../media/image1.png"/><Relationship Id="rId16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31.png"/><Relationship Id="rId5" Type="http://schemas.openxmlformats.org/officeDocument/2006/relationships/image" Target="../media/image8.png"/><Relationship Id="rId15" Type="http://schemas.openxmlformats.org/officeDocument/2006/relationships/image" Target="../media/image32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18" Type="http://schemas.openxmlformats.org/officeDocument/2006/relationships/image" Target="../media/image3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5.png"/><Relationship Id="rId12" Type="http://schemas.openxmlformats.org/officeDocument/2006/relationships/image" Target="../media/image9.png"/><Relationship Id="rId17" Type="http://schemas.openxmlformats.org/officeDocument/2006/relationships/image" Target="../media/image31.png"/><Relationship Id="rId2" Type="http://schemas.openxmlformats.org/officeDocument/2006/relationships/video" Target="../media/media1.mp4"/><Relationship Id="rId16" Type="http://schemas.openxmlformats.org/officeDocument/2006/relationships/image" Target="../media/image3.png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2.png"/><Relationship Id="rId15" Type="http://schemas.openxmlformats.org/officeDocument/2006/relationships/image" Target="../media/image24.png"/><Relationship Id="rId10" Type="http://schemas.openxmlformats.org/officeDocument/2006/relationships/image" Target="../media/image18.png"/><Relationship Id="rId19" Type="http://schemas.openxmlformats.org/officeDocument/2006/relationships/image" Target="../media/image37.png"/><Relationship Id="rId4" Type="http://schemas.openxmlformats.org/officeDocument/2006/relationships/image" Target="../media/image1.png"/><Relationship Id="rId9" Type="http://schemas.openxmlformats.org/officeDocument/2006/relationships/image" Target="../media/image16.png"/><Relationship Id="rId1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40.png"/><Relationship Id="rId3" Type="http://schemas.openxmlformats.org/officeDocument/2006/relationships/image" Target="../media/image11.png"/><Relationship Id="rId7" Type="http://schemas.openxmlformats.org/officeDocument/2006/relationships/image" Target="../media/image1.png"/><Relationship Id="rId12" Type="http://schemas.openxmlformats.org/officeDocument/2006/relationships/image" Target="../media/image21.png"/><Relationship Id="rId17" Type="http://schemas.openxmlformats.org/officeDocument/2006/relationships/image" Target="../media/image41.png"/><Relationship Id="rId2" Type="http://schemas.openxmlformats.org/officeDocument/2006/relationships/image" Target="../media/image9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8.png"/><Relationship Id="rId11" Type="http://schemas.openxmlformats.org/officeDocument/2006/relationships/image" Target="../media/image39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24.png"/><Relationship Id="rId4" Type="http://schemas.openxmlformats.org/officeDocument/2006/relationships/image" Target="../media/image5.png"/><Relationship Id="rId9" Type="http://schemas.openxmlformats.org/officeDocument/2006/relationships/image" Target="../media/image4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12" Type="http://schemas.openxmlformats.org/officeDocument/2006/relationships/image" Target="../media/image16.png"/><Relationship Id="rId17" Type="http://schemas.openxmlformats.org/officeDocument/2006/relationships/image" Target="../media/image44.png"/><Relationship Id="rId2" Type="http://schemas.openxmlformats.org/officeDocument/2006/relationships/image" Target="../media/image9.png"/><Relationship Id="rId16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5" Type="http://schemas.openxmlformats.org/officeDocument/2006/relationships/image" Target="../media/image42.png"/><Relationship Id="rId10" Type="http://schemas.openxmlformats.org/officeDocument/2006/relationships/image" Target="../media/image39.png"/><Relationship Id="rId4" Type="http://schemas.openxmlformats.org/officeDocument/2006/relationships/image" Target="../media/image5.png"/><Relationship Id="rId9" Type="http://schemas.openxmlformats.org/officeDocument/2006/relationships/image" Target="../media/image24.png"/><Relationship Id="rId1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12" Type="http://schemas.openxmlformats.org/officeDocument/2006/relationships/image" Target="../media/image16.png"/><Relationship Id="rId17" Type="http://schemas.openxmlformats.org/officeDocument/2006/relationships/image" Target="../media/image47.png"/><Relationship Id="rId2" Type="http://schemas.openxmlformats.org/officeDocument/2006/relationships/image" Target="../media/image9.png"/><Relationship Id="rId16" Type="http://schemas.openxmlformats.org/officeDocument/2006/relationships/image" Target="../media/image4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21.png"/><Relationship Id="rId5" Type="http://schemas.openxmlformats.org/officeDocument/2006/relationships/image" Target="../media/image8.png"/><Relationship Id="rId15" Type="http://schemas.openxmlformats.org/officeDocument/2006/relationships/image" Target="../media/image45.png"/><Relationship Id="rId10" Type="http://schemas.openxmlformats.org/officeDocument/2006/relationships/image" Target="../media/image39.png"/><Relationship Id="rId4" Type="http://schemas.openxmlformats.org/officeDocument/2006/relationships/image" Target="../media/image5.png"/><Relationship Id="rId9" Type="http://schemas.openxmlformats.org/officeDocument/2006/relationships/image" Target="../media/image24.png"/><Relationship Id="rId1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1.png"/><Relationship Id="rId1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48.png"/><Relationship Id="rId12" Type="http://schemas.openxmlformats.org/officeDocument/2006/relationships/image" Target="../media/image51.png"/><Relationship Id="rId17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50.png"/><Relationship Id="rId5" Type="http://schemas.openxmlformats.org/officeDocument/2006/relationships/image" Target="../media/image16.png"/><Relationship Id="rId15" Type="http://schemas.openxmlformats.org/officeDocument/2006/relationships/image" Target="../media/image9.png"/><Relationship Id="rId10" Type="http://schemas.openxmlformats.org/officeDocument/2006/relationships/image" Target="../media/image49.png"/><Relationship Id="rId4" Type="http://schemas.openxmlformats.org/officeDocument/2006/relationships/image" Target="../media/image5.png"/><Relationship Id="rId9" Type="http://schemas.openxmlformats.org/officeDocument/2006/relationships/image" Target="../media/image17.png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890477" y="380770"/>
            <a:ext cx="2561196" cy="42191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360328" y="151641"/>
            <a:ext cx="4180164" cy="823517"/>
            <a:chOff x="8360328" y="151641"/>
            <a:chExt cx="4180164" cy="823517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60328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1427784" y="419889"/>
            <a:ext cx="309879" cy="309879"/>
            <a:chOff x="11427784" y="419889"/>
            <a:chExt cx="309879" cy="309879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7784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180164" y="151641"/>
            <a:ext cx="4180164" cy="823517"/>
            <a:chOff x="4180164" y="151641"/>
            <a:chExt cx="4180164" cy="823517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4180164" y="151641"/>
              <a:ext cx="4180164" cy="823517"/>
              <a:chOff x="4180164" y="151641"/>
              <a:chExt cx="4180164" cy="823517"/>
            </a:xfrm>
          </p:grpSpPr>
          <p:pic>
            <p:nvPicPr>
              <p:cNvPr id="17" name="Object 16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180164" y="151641"/>
                <a:ext cx="4180164" cy="823517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7247618" y="399105"/>
              <a:ext cx="309879" cy="309879"/>
              <a:chOff x="7247618" y="399105"/>
              <a:chExt cx="309879" cy="309879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7247618" y="399105"/>
                <a:ext cx="309879" cy="309879"/>
              </a:xfrm>
              <a:prstGeom prst="rect">
                <a:avLst/>
              </a:prstGeom>
            </p:spPr>
          </p:pic>
        </p:grpSp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634276" y="369414"/>
              <a:ext cx="1844244" cy="43305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2725941" y="8839004"/>
            <a:ext cx="4393868" cy="716390"/>
            <a:chOff x="12725941" y="8839004"/>
            <a:chExt cx="4393868" cy="716390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2725941" y="8839004"/>
              <a:ext cx="4393868" cy="716390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835129" y="8949423"/>
            <a:ext cx="4301269" cy="548431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16492725" y="347241"/>
            <a:ext cx="1254167" cy="282158"/>
            <a:chOff x="16492725" y="347241"/>
            <a:chExt cx="1254167" cy="282158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6492725" y="347241"/>
              <a:ext cx="1254167" cy="282158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0" y="151641"/>
            <a:ext cx="4180164" cy="823517"/>
            <a:chOff x="0" y="151641"/>
            <a:chExt cx="4180164" cy="823517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0" y="151641"/>
              <a:ext cx="4180164" cy="823517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92184" y="402844"/>
            <a:ext cx="2975130" cy="376349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3121900" y="418153"/>
            <a:ext cx="309879" cy="309879"/>
            <a:chOff x="3121900" y="418153"/>
            <a:chExt cx="309879" cy="309879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121900" y="418153"/>
              <a:ext cx="309879" cy="309879"/>
            </a:xfrm>
            <a:prstGeom prst="rect">
              <a:avLst/>
            </a:prstGeom>
          </p:spPr>
        </p:pic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094579" y="7455341"/>
            <a:ext cx="8054933" cy="1307818"/>
          </a:xfrm>
          <a:prstGeom prst="rect">
            <a:avLst/>
          </a:prstGeom>
        </p:spPr>
      </p:pic>
      <p:pic>
        <p:nvPicPr>
          <p:cNvPr id="42" name="Object 4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827529" y="3017614"/>
            <a:ext cx="8488580" cy="2417952"/>
          </a:xfrm>
          <a:prstGeom prst="rect">
            <a:avLst/>
          </a:prstGeom>
        </p:spPr>
      </p:pic>
      <p:pic>
        <p:nvPicPr>
          <p:cNvPr id="43" name="Object 42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571168" y="4406559"/>
            <a:ext cx="12718156" cy="2730366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3920381" y="7089066"/>
            <a:ext cx="10444953" cy="16520"/>
            <a:chOff x="3920381" y="7089066"/>
            <a:chExt cx="10444953" cy="16520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920381" y="7089066"/>
              <a:ext cx="10444953" cy="16520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3920381" y="3090672"/>
            <a:ext cx="10444953" cy="16520"/>
            <a:chOff x="3920381" y="3090672"/>
            <a:chExt cx="10444953" cy="16520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920381" y="3090672"/>
              <a:ext cx="10444953" cy="16520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78" name="Object 77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14655638" y="5547746"/>
            <a:ext cx="1846982" cy="1846982"/>
            <a:chOff x="14655638" y="5547746"/>
            <a:chExt cx="1846982" cy="1846982"/>
          </a:xfrm>
        </p:grpSpPr>
        <p:pic>
          <p:nvPicPr>
            <p:cNvPr id="81" name="Object 80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4655638" y="5547746"/>
              <a:ext cx="1846982" cy="1846982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856247" y="3378650"/>
            <a:ext cx="1513015" cy="1513015"/>
            <a:chOff x="856247" y="3378650"/>
            <a:chExt cx="1513015" cy="1513015"/>
          </a:xfrm>
        </p:grpSpPr>
        <p:pic>
          <p:nvPicPr>
            <p:cNvPr id="84" name="Object 83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856247" y="3378650"/>
              <a:ext cx="1513015" cy="1513015"/>
            </a:xfrm>
            <a:prstGeom prst="rect">
              <a:avLst/>
            </a:prstGeom>
          </p:spPr>
        </p:pic>
      </p:grpSp>
      <p:pic>
        <p:nvPicPr>
          <p:cNvPr id="86" name="Object 85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968242"/>
            <a:ext cx="18285714" cy="9341036"/>
            <a:chOff x="0" y="968242"/>
            <a:chExt cx="18285714" cy="93410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968242"/>
              <a:ext cx="18285714" cy="934103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22304" y="1579450"/>
            <a:ext cx="4922403" cy="163607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48" name="Object 4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52" name="Object 51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634276" y="375128"/>
            <a:ext cx="1844158" cy="435825"/>
          </a:xfrm>
          <a:prstGeom prst="rect">
            <a:avLst/>
          </a:prstGeom>
        </p:spPr>
      </p:pic>
      <p:grpSp>
        <p:nvGrpSpPr>
          <p:cNvPr id="1017" name="그룹 1017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pic>
        <p:nvPicPr>
          <p:cNvPr id="56" name="Object 5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pic>
        <p:nvPicPr>
          <p:cNvPr id="66" name="Object 65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3445748" y="6204145"/>
            <a:ext cx="4237560" cy="881084"/>
          </a:xfrm>
          <a:prstGeom prst="rect">
            <a:avLst/>
          </a:prstGeom>
        </p:spPr>
      </p:pic>
      <p:pic>
        <p:nvPicPr>
          <p:cNvPr id="67" name="Object 66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120494" y="7294475"/>
            <a:ext cx="2834662" cy="1274490"/>
          </a:xfrm>
          <a:prstGeom prst="rect">
            <a:avLst/>
          </a:prstGeom>
        </p:spPr>
      </p:pic>
      <p:pic>
        <p:nvPicPr>
          <p:cNvPr id="68" name="Object 67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0065546" y="6204140"/>
            <a:ext cx="4963787" cy="881120"/>
          </a:xfrm>
          <a:prstGeom prst="rect">
            <a:avLst/>
          </a:prstGeom>
        </p:spPr>
      </p:pic>
      <p:pic>
        <p:nvPicPr>
          <p:cNvPr id="69" name="Object 68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1195429" y="7294407"/>
            <a:ext cx="2882392" cy="904592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4329042" y="3831601"/>
            <a:ext cx="2427293" cy="2427293"/>
            <a:chOff x="4329042" y="3831601"/>
            <a:chExt cx="2427293" cy="2427293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4329042" y="3831601"/>
              <a:ext cx="2427293" cy="2427293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11328345" y="3920835"/>
            <a:ext cx="2248826" cy="2248826"/>
            <a:chOff x="11328345" y="3920835"/>
            <a:chExt cx="2248826" cy="2248826"/>
          </a:xfrm>
        </p:grpSpPr>
        <p:pic>
          <p:nvPicPr>
            <p:cNvPr id="74" name="Object 73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1328345" y="3920835"/>
              <a:ext cx="2248826" cy="2248826"/>
            </a:xfrm>
            <a:prstGeom prst="rect">
              <a:avLst/>
            </a:prstGeom>
          </p:spPr>
        </p:pic>
      </p:grpSp>
      <p:pic>
        <p:nvPicPr>
          <p:cNvPr id="76" name="Object 75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12890477" y="380770"/>
            <a:ext cx="2561196" cy="4219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53" name="Object 5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18" name="그룹 1018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57" name="Object 56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pic>
        <p:nvPicPr>
          <p:cNvPr id="65" name="Object 64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2890477" y="380770"/>
            <a:ext cx="2561196" cy="421911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367622" y="3202569"/>
            <a:ext cx="8611403" cy="6265107"/>
            <a:chOff x="367622" y="3202569"/>
            <a:chExt cx="8611403" cy="6265107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367622" y="3202569"/>
              <a:ext cx="8611403" cy="6265107"/>
            </a:xfrm>
            <a:prstGeom prst="rect">
              <a:avLst/>
            </a:prstGeom>
          </p:spPr>
        </p:pic>
      </p:grpSp>
      <p:pic>
        <p:nvPicPr>
          <p:cNvPr id="69" name="Object 68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958403" y="1518822"/>
            <a:ext cx="4913855" cy="1217893"/>
          </a:xfrm>
          <a:prstGeom prst="rect">
            <a:avLst/>
          </a:prstGeom>
        </p:spPr>
      </p:pic>
      <p:pic>
        <p:nvPicPr>
          <p:cNvPr id="70" name="Object 69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066669" y="3771535"/>
            <a:ext cx="8125002" cy="50970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73707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352699" y="1847136"/>
            <a:ext cx="4689886" cy="990457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57" name="Object 56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19" name="그룹 1019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pic>
        <p:nvPicPr>
          <p:cNvPr id="65" name="Object 64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2890477" y="380770"/>
            <a:ext cx="2561196" cy="421911"/>
          </a:xfrm>
          <a:prstGeom prst="rect">
            <a:avLst/>
          </a:prstGeom>
        </p:spPr>
      </p:pic>
      <p:pic>
        <p:nvPicPr>
          <p:cNvPr id="66" name="Object 65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7507997" y="4203418"/>
            <a:ext cx="3269719" cy="3269719"/>
            <a:chOff x="7507998" y="4193712"/>
            <a:chExt cx="3269719" cy="3269719"/>
          </a:xfrm>
        </p:grpSpPr>
        <p:pic>
          <p:nvPicPr>
            <p:cNvPr id="68" name="Object 67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507998" y="4193712"/>
              <a:ext cx="3269719" cy="3269719"/>
            </a:xfrm>
            <a:prstGeom prst="rect">
              <a:avLst/>
            </a:prstGeom>
          </p:spPr>
        </p:pic>
      </p:grpSp>
      <p:pic>
        <p:nvPicPr>
          <p:cNvPr id="4" name="시뮬레이션">
            <a:hlinkClick r:id="" action="ppaction://media"/>
            <a:extLst>
              <a:ext uri="{FF2B5EF4-FFF2-40B4-BE49-F238E27FC236}">
                <a16:creationId xmlns:a16="http://schemas.microsoft.com/office/drawing/2014/main" id="{75B3BFD4-EAA0-4FBF-8DEF-E354BDEC73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630930" y="2787440"/>
            <a:ext cx="13026140" cy="73272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7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958403" y="1518822"/>
            <a:ext cx="6957560" cy="1255989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2890477" y="380770"/>
            <a:ext cx="2561234" cy="415130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34" name="Object 3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39" name="Object 38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9066669" y="4938911"/>
            <a:ext cx="7733126" cy="2954792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54" name="Object 53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57" name="Object 56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60" name="Object 5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63" name="Object 6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69" name="Object 6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691089" y="3104834"/>
            <a:ext cx="7646831" cy="6666468"/>
            <a:chOff x="691089" y="3104834"/>
            <a:chExt cx="7646831" cy="6666468"/>
          </a:xfrm>
        </p:grpSpPr>
        <p:pic>
          <p:nvPicPr>
            <p:cNvPr id="72" name="Object 71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691089" y="3104834"/>
              <a:ext cx="7646831" cy="666646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890477" y="380770"/>
            <a:ext cx="2561234" cy="415130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pic>
        <p:nvPicPr>
          <p:cNvPr id="69" name="Object 6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4958403" y="1518822"/>
            <a:ext cx="5722540" cy="1255988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584653" y="2892893"/>
            <a:ext cx="8796793" cy="6821423"/>
            <a:chOff x="584653" y="2892893"/>
            <a:chExt cx="8796793" cy="6821423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584653" y="2892893"/>
              <a:ext cx="8796793" cy="6821423"/>
            </a:xfrm>
            <a:prstGeom prst="rect">
              <a:avLst/>
            </a:prstGeom>
          </p:spPr>
        </p:pic>
      </p:grpSp>
      <p:pic>
        <p:nvPicPr>
          <p:cNvPr id="73" name="Object 7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9537257" y="4804447"/>
            <a:ext cx="7369440" cy="29547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03192" y="418082"/>
            <a:ext cx="2975130" cy="376349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2890477" y="380770"/>
            <a:ext cx="2561234" cy="415130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7693765" y="3804300"/>
            <a:ext cx="205892" cy="205892"/>
            <a:chOff x="17693765" y="3804300"/>
            <a:chExt cx="205892" cy="205892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3804300"/>
              <a:ext cx="205892" cy="205892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17693765" y="4114178"/>
            <a:ext cx="205892" cy="205892"/>
            <a:chOff x="17693765" y="4114178"/>
            <a:chExt cx="205892" cy="205892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11417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7693765" y="4428388"/>
            <a:ext cx="205892" cy="205892"/>
            <a:chOff x="17693765" y="4428388"/>
            <a:chExt cx="205892" cy="205892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428388"/>
              <a:ext cx="205892" cy="205892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693765" y="4749672"/>
            <a:ext cx="205892" cy="205892"/>
            <a:chOff x="17693765" y="4749672"/>
            <a:chExt cx="205892" cy="205892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4749672"/>
              <a:ext cx="205892" cy="205892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7693765" y="5058621"/>
            <a:ext cx="205892" cy="205892"/>
            <a:chOff x="17693765" y="5058621"/>
            <a:chExt cx="205892" cy="205892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5058621"/>
              <a:ext cx="205892" cy="205892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7693765" y="5379949"/>
            <a:ext cx="205892" cy="205892"/>
            <a:chOff x="17693765" y="5379949"/>
            <a:chExt cx="205892" cy="205892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5379949"/>
              <a:ext cx="205892" cy="205892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7693765" y="5701233"/>
            <a:ext cx="205892" cy="205892"/>
            <a:chOff x="17693765" y="5701233"/>
            <a:chExt cx="205892" cy="205892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7693765" y="5701233"/>
              <a:ext cx="205892" cy="205892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7693765" y="6010182"/>
            <a:ext cx="205892" cy="205892"/>
            <a:chOff x="17693765" y="6010182"/>
            <a:chExt cx="205892" cy="205892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3765" y="601018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1" name="그룹 1021"/>
          <p:cNvGrpSpPr/>
          <p:nvPr/>
        </p:nvGrpSpPr>
        <p:grpSpPr>
          <a:xfrm>
            <a:off x="17695581" y="6335122"/>
            <a:ext cx="205892" cy="205892"/>
            <a:chOff x="17695581" y="6335122"/>
            <a:chExt cx="205892" cy="205892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695581" y="6335122"/>
              <a:ext cx="205892" cy="205892"/>
            </a:xfrm>
            <a:prstGeom prst="rect">
              <a:avLst/>
            </a:prstGeom>
          </p:spPr>
        </p:pic>
      </p:grpSp>
      <p:grpSp>
        <p:nvGrpSpPr>
          <p:cNvPr id="1022" name="그룹 1022"/>
          <p:cNvGrpSpPr/>
          <p:nvPr/>
        </p:nvGrpSpPr>
        <p:grpSpPr>
          <a:xfrm>
            <a:off x="772257" y="2704249"/>
            <a:ext cx="7802131" cy="7172145"/>
            <a:chOff x="772257" y="2704249"/>
            <a:chExt cx="7802131" cy="7172145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772257" y="2704249"/>
              <a:ext cx="7802131" cy="7172145"/>
            </a:xfrm>
            <a:prstGeom prst="rect">
              <a:avLst/>
            </a:prstGeom>
          </p:spPr>
        </p:pic>
      </p:grpSp>
      <p:pic>
        <p:nvPicPr>
          <p:cNvPr id="72" name="Object 7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4958403" y="1518822"/>
            <a:ext cx="5760636" cy="1255988"/>
          </a:xfrm>
          <a:prstGeom prst="rect">
            <a:avLst/>
          </a:prstGeom>
        </p:spPr>
      </p:pic>
      <p:pic>
        <p:nvPicPr>
          <p:cNvPr id="73" name="Object 7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8859145" y="3726738"/>
            <a:ext cx="7883364" cy="50875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2518476" y="151641"/>
            <a:ext cx="4180164" cy="823517"/>
            <a:chOff x="12518476" y="151641"/>
            <a:chExt cx="4180164" cy="82351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518476" y="151641"/>
              <a:ext cx="4180164" cy="82351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5585932" y="419889"/>
            <a:ext cx="309879" cy="309879"/>
            <a:chOff x="15585932" y="419889"/>
            <a:chExt cx="309879" cy="30987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585932" y="419889"/>
              <a:ext cx="309879" cy="3098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0" y="944678"/>
            <a:ext cx="18285714" cy="9341036"/>
            <a:chOff x="0" y="944678"/>
            <a:chExt cx="18285714" cy="934103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944678"/>
              <a:ext cx="18285714" cy="934103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09524" y="3428124"/>
            <a:ext cx="976190" cy="3489066"/>
            <a:chOff x="17309524" y="3428124"/>
            <a:chExt cx="976190" cy="348906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09524" y="3428124"/>
              <a:ext cx="976190" cy="348906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492725" y="318670"/>
            <a:ext cx="1254167" cy="282158"/>
            <a:chOff x="16492725" y="318670"/>
            <a:chExt cx="1254167" cy="2821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492725" y="318670"/>
              <a:ext cx="1254167" cy="282158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188658" y="7760662"/>
            <a:ext cx="3926982" cy="1214867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7693765" y="3804300"/>
            <a:ext cx="207708" cy="2736714"/>
            <a:chOff x="17693765" y="3804300"/>
            <a:chExt cx="207708" cy="2736714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7693765" y="3804300"/>
              <a:ext cx="205892" cy="205892"/>
              <a:chOff x="17693765" y="3804300"/>
              <a:chExt cx="205892" cy="205892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3804300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17693765" y="4114178"/>
              <a:ext cx="205892" cy="205892"/>
              <a:chOff x="17693765" y="4114178"/>
              <a:chExt cx="205892" cy="205892"/>
            </a:xfrm>
          </p:grpSpPr>
          <p:pic>
            <p:nvPicPr>
              <p:cNvPr id="23" name="Object 22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4114178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09" name="그룹 1009"/>
            <p:cNvGrpSpPr/>
            <p:nvPr/>
          </p:nvGrpSpPr>
          <p:grpSpPr>
            <a:xfrm>
              <a:off x="17693765" y="4428388"/>
              <a:ext cx="205892" cy="205892"/>
              <a:chOff x="17693765" y="4428388"/>
              <a:chExt cx="205892" cy="205892"/>
            </a:xfrm>
          </p:grpSpPr>
          <p:pic>
            <p:nvPicPr>
              <p:cNvPr id="26" name="Object 2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4428388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7693765" y="4749672"/>
              <a:ext cx="205892" cy="205892"/>
              <a:chOff x="17693765" y="4749672"/>
              <a:chExt cx="205892" cy="205892"/>
            </a:xfrm>
          </p:grpSpPr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4749672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17693765" y="5058621"/>
              <a:ext cx="205892" cy="205892"/>
              <a:chOff x="17693765" y="5058621"/>
              <a:chExt cx="205892" cy="205892"/>
            </a:xfrm>
          </p:grpSpPr>
          <p:pic>
            <p:nvPicPr>
              <p:cNvPr id="32" name="Object 31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5058621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7693765" y="5379949"/>
              <a:ext cx="205892" cy="205892"/>
              <a:chOff x="17693765" y="5379949"/>
              <a:chExt cx="205892" cy="205892"/>
            </a:xfrm>
          </p:grpSpPr>
          <p:pic>
            <p:nvPicPr>
              <p:cNvPr id="35" name="Object 34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5379949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3" name="그룹 1013"/>
            <p:cNvGrpSpPr/>
            <p:nvPr/>
          </p:nvGrpSpPr>
          <p:grpSpPr>
            <a:xfrm>
              <a:off x="17693765" y="5701233"/>
              <a:ext cx="205892" cy="205892"/>
              <a:chOff x="17693765" y="5701233"/>
              <a:chExt cx="205892" cy="205892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5701233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4" name="그룹 1014"/>
            <p:cNvGrpSpPr/>
            <p:nvPr/>
          </p:nvGrpSpPr>
          <p:grpSpPr>
            <a:xfrm>
              <a:off x="17693765" y="6010182"/>
              <a:ext cx="205892" cy="205892"/>
              <a:chOff x="17693765" y="6010182"/>
              <a:chExt cx="205892" cy="205892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693765" y="6010182"/>
                <a:ext cx="205892" cy="205892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7695581" y="6335122"/>
              <a:ext cx="205892" cy="205892"/>
              <a:chOff x="17695581" y="6335122"/>
              <a:chExt cx="205892" cy="205892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7695581" y="6335122"/>
                <a:ext cx="205892" cy="205892"/>
              </a:xfrm>
              <a:prstGeom prst="rect">
                <a:avLst/>
              </a:prstGeom>
            </p:spPr>
          </p:pic>
        </p:grpSp>
      </p:grpSp>
      <p:pic>
        <p:nvPicPr>
          <p:cNvPr id="47" name="Object 46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3173155" y="3407555"/>
            <a:ext cx="12033841" cy="2397203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173209" y="4554075"/>
            <a:ext cx="11236517" cy="3015822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3539798" y="3549523"/>
            <a:ext cx="11159889" cy="15899"/>
            <a:chOff x="3539798" y="3549523"/>
            <a:chExt cx="11159889" cy="15899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539798" y="3549523"/>
              <a:ext cx="11159889" cy="15899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3501638" y="7300433"/>
            <a:ext cx="11159889" cy="15899"/>
            <a:chOff x="3501638" y="7300433"/>
            <a:chExt cx="11159889" cy="15899"/>
          </a:xfrm>
        </p:grpSpPr>
        <p:pic>
          <p:nvPicPr>
            <p:cNvPr id="53" name="Object 5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501638" y="7300433"/>
              <a:ext cx="11159889" cy="15899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4180164" y="157356"/>
            <a:ext cx="4180164" cy="823517"/>
            <a:chOff x="4180164" y="157356"/>
            <a:chExt cx="4180164" cy="823517"/>
          </a:xfrm>
        </p:grpSpPr>
        <p:pic>
          <p:nvPicPr>
            <p:cNvPr id="56" name="Object 5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80164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8360328" y="145927"/>
            <a:ext cx="4180164" cy="823517"/>
            <a:chOff x="8360328" y="145927"/>
            <a:chExt cx="4180164" cy="823517"/>
          </a:xfrm>
        </p:grpSpPr>
        <p:pic>
          <p:nvPicPr>
            <p:cNvPr id="59" name="Object 58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60328" y="145927"/>
              <a:ext cx="4180164" cy="823517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1427784" y="414175"/>
            <a:ext cx="309879" cy="309879"/>
            <a:chOff x="11427784" y="414175"/>
            <a:chExt cx="309879" cy="309879"/>
          </a:xfrm>
        </p:grpSpPr>
        <p:pic>
          <p:nvPicPr>
            <p:cNvPr id="62" name="Object 6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7784" y="414175"/>
              <a:ext cx="309879" cy="309879"/>
            </a:xfrm>
            <a:prstGeom prst="rect">
              <a:avLst/>
            </a:prstGeom>
          </p:spPr>
        </p:pic>
      </p:grpSp>
      <p:pic>
        <p:nvPicPr>
          <p:cNvPr id="64" name="Object 63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732372" y="375056"/>
            <a:ext cx="2336034" cy="421911"/>
          </a:xfrm>
          <a:prstGeom prst="rect">
            <a:avLst/>
          </a:prstGeom>
        </p:spPr>
      </p:pic>
      <p:grpSp>
        <p:nvGrpSpPr>
          <p:cNvPr id="1021" name="그룹 1021"/>
          <p:cNvGrpSpPr/>
          <p:nvPr/>
        </p:nvGrpSpPr>
        <p:grpSpPr>
          <a:xfrm>
            <a:off x="7247618" y="404819"/>
            <a:ext cx="309879" cy="309879"/>
            <a:chOff x="7247618" y="404819"/>
            <a:chExt cx="309879" cy="309879"/>
          </a:xfrm>
        </p:grpSpPr>
        <p:pic>
          <p:nvPicPr>
            <p:cNvPr id="66" name="Object 6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47618" y="404819"/>
              <a:ext cx="309879" cy="309879"/>
            </a:xfrm>
            <a:prstGeom prst="rect">
              <a:avLst/>
            </a:prstGeom>
          </p:spPr>
        </p:pic>
      </p:grpSp>
      <p:pic>
        <p:nvPicPr>
          <p:cNvPr id="68" name="Object 6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4634276" y="375128"/>
            <a:ext cx="1844244" cy="433053"/>
          </a:xfrm>
          <a:prstGeom prst="rect">
            <a:avLst/>
          </a:prstGeom>
        </p:spPr>
      </p:pic>
      <p:grpSp>
        <p:nvGrpSpPr>
          <p:cNvPr id="1022" name="그룹 1022"/>
          <p:cNvGrpSpPr/>
          <p:nvPr/>
        </p:nvGrpSpPr>
        <p:grpSpPr>
          <a:xfrm>
            <a:off x="0" y="157356"/>
            <a:ext cx="4180164" cy="823517"/>
            <a:chOff x="0" y="157356"/>
            <a:chExt cx="4180164" cy="823517"/>
          </a:xfrm>
        </p:grpSpPr>
        <p:pic>
          <p:nvPicPr>
            <p:cNvPr id="70" name="Object 69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0" y="157356"/>
              <a:ext cx="4180164" cy="823517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121900" y="423867"/>
            <a:ext cx="309879" cy="309879"/>
            <a:chOff x="3121900" y="423867"/>
            <a:chExt cx="309879" cy="309879"/>
          </a:xfrm>
        </p:grpSpPr>
        <p:pic>
          <p:nvPicPr>
            <p:cNvPr id="73" name="Object 72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121900" y="423867"/>
              <a:ext cx="309879" cy="309879"/>
            </a:xfrm>
            <a:prstGeom prst="rect">
              <a:avLst/>
            </a:prstGeom>
          </p:spPr>
        </p:pic>
      </p:grpSp>
      <p:pic>
        <p:nvPicPr>
          <p:cNvPr id="75" name="Object 74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92184" y="402844"/>
            <a:ext cx="2975130" cy="376349"/>
          </a:xfrm>
          <a:prstGeom prst="rect">
            <a:avLst/>
          </a:prstGeom>
        </p:spPr>
      </p:pic>
      <p:pic>
        <p:nvPicPr>
          <p:cNvPr id="76" name="Object 75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2890477" y="380770"/>
            <a:ext cx="2561196" cy="4219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사용자 지정</PresentationFormat>
  <Paragraphs>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다경이</cp:lastModifiedBy>
  <cp:revision>2</cp:revision>
  <dcterms:created xsi:type="dcterms:W3CDTF">2023-06-19T13:19:55Z</dcterms:created>
  <dcterms:modified xsi:type="dcterms:W3CDTF">2023-06-19T04:27:08Z</dcterms:modified>
</cp:coreProperties>
</file>